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7" r:id="rId6"/>
    <p:sldId id="260" r:id="rId7"/>
    <p:sldId id="262" r:id="rId8"/>
    <p:sldId id="266" r:id="rId9"/>
    <p:sldId id="261" r:id="rId10"/>
    <p:sldId id="264" r:id="rId11"/>
    <p:sldId id="265" r:id="rId12"/>
    <p:sldId id="268" r:id="rId13"/>
    <p:sldId id="269" r:id="rId14"/>
    <p:sldId id="263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3007" autoAdjust="0"/>
  </p:normalViewPr>
  <p:slideViewPr>
    <p:cSldViewPr snapToGrid="0">
      <p:cViewPr varScale="1">
        <p:scale>
          <a:sx n="91" d="100"/>
          <a:sy n="91" d="100"/>
        </p:scale>
        <p:origin x="12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55D765-92D0-4A81-BE5D-B00887BFD491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0927A6-67C8-493E-BA01-1E4FDE695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880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Conceptualization, </a:t>
            </a:r>
          </a:p>
          <a:p>
            <a:pPr marL="228600" indent="-228600">
              <a:buAutoNum type="arabicPeriod"/>
            </a:pPr>
            <a:r>
              <a:rPr lang="en-US" dirty="0"/>
              <a:t>Putting the sound effects and looking at the finished product</a:t>
            </a:r>
          </a:p>
          <a:p>
            <a:pPr marL="228600" indent="-228600">
              <a:buAutoNum type="arabicPeriod"/>
            </a:pPr>
            <a:r>
              <a:rPr lang="en-US" dirty="0"/>
              <a:t>Frame by frame editing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927A6-67C8-493E-BA01-1E4FDE69578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086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954B5-0E75-D743-B608-92B38953A5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713876-2887-4280-D959-70BAE85BF9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DFDAB-2201-DD03-DF9B-16822DF1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18754-CEDF-4818-B979-505AB976E845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95F27-A07B-C93D-B367-41DE51F08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230FB-42EC-66EE-E1E5-A110A3911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DE591-421D-4A97-891B-93CF2039F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21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660E7-5D90-3A23-459D-8DB2650FA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9E231F-AC53-CA08-D94E-6E51CC691B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2FB660-698B-D058-CAEC-8F236475B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18754-CEDF-4818-B979-505AB976E845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6F8F81-317A-155C-47F9-98B43D513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625D24-47F5-CF7E-FDFE-355D0CA78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DE591-421D-4A97-891B-93CF2039F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331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E8019D-EB72-4FC0-2972-AD0A614A13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F0B1F8-C47B-ACC8-3A39-7FB4AED1E0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BFC3D-5571-71B0-E8BE-ADA3A9ABB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18754-CEDF-4818-B979-505AB976E845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C1964-DCAB-C4EC-77CC-73894A79B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ECCDED-A7DF-5DA9-6873-EE7956D1D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DE591-421D-4A97-891B-93CF2039F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502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20328-5583-77F5-0274-291DF6049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3469D-9EF5-BD73-A431-E94E47C75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D59F6-F1F3-A606-E0B7-84D173545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18754-CEDF-4818-B979-505AB976E845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6D0CB0-F553-386B-C5CD-B647BABEA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368DE-C256-1FE5-2498-739A1F814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DE591-421D-4A97-891B-93CF2039F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380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37BA4-F1A6-0963-F245-C8C54C557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65A1F6-5DFB-4211-FDFE-0B39E19C9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4E3B37-40B3-ECAD-D9B5-7B85BC52C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18754-CEDF-4818-B979-505AB976E845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B358B1-FA5B-A449-D1DA-1FB4AB880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7CDECF-7E59-21C4-9155-119C32A64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DE591-421D-4A97-891B-93CF2039F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349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2804F-FD4B-6E35-5C8C-AD5D8654B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4E90E-E8D4-7528-09C3-490CD20F86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FD6085-050E-4B9A-8758-AAEB324AE3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AFF306-2895-C86D-58A2-F84BFDF20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18754-CEDF-4818-B979-505AB976E845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70CDE9-EAD5-79A9-58C7-047641A9C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1D7C81-B252-347D-F0D5-B7CD113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DE591-421D-4A97-891B-93CF2039F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42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3B887-F272-D259-3DBB-738490455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F495BF-A7B6-619C-B773-3358B8AF1F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19B7D2-C84C-3A7F-FF45-9F418A6A50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F47B20-4033-BA1F-1176-F4246FDAB5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CBC277-B99C-82DC-E38F-CBC9D9405E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C6C97C-3782-EDCD-FBC9-0C5BD270E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18754-CEDF-4818-B979-505AB976E845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850F0E-0902-273D-E967-0E24C2270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76D11D-762E-4316-66FB-D47F4E633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DE591-421D-4A97-891B-93CF2039F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409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3645D-B35F-CE20-D172-7CDEA0C60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4EEB6A-8532-46D8-144F-CFED84FC0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18754-CEDF-4818-B979-505AB976E845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DDDCCC-1C60-4AA0-EA2C-3D30BC6ED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E443EB-FA51-92F3-55FC-8D89326E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DE591-421D-4A97-891B-93CF2039F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475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FB99D6-21DA-D9D1-EC18-9600C9237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18754-CEDF-4818-B979-505AB976E845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EA442A-4041-42A4-290D-2B9DC14AC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26DEA7-9351-E68B-FCC9-C17CDF8C5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DE591-421D-4A97-891B-93CF2039F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135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DB5A5-FC89-8468-ADA3-A12E1439A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DACA0-032A-DB5D-ADB6-CCCCEF97C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EE765E-3B86-4D8F-E769-288490BF42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1CEDA3-D27E-599C-1F37-FCF5F40C9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18754-CEDF-4818-B979-505AB976E845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62E9DE-8299-C536-FACE-B24AFF40C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F2C0BF-8788-1B9E-CE5C-80ADE383B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DE591-421D-4A97-891B-93CF2039F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161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FACEB-9A03-F1DD-2F04-61C9C985B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7D635F-8FE1-AAA8-0108-7C6A188CCB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2D23D8-D336-C29A-B826-1E1EBD2445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6D585E-641F-00E4-4591-AAAE3AE47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18754-CEDF-4818-B979-505AB976E845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A59DB-913D-691F-F382-207913008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CE94FD-BED7-1849-FC4C-F756B83AF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DE591-421D-4A97-891B-93CF2039F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337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9E3168-1757-61F9-D4A1-3F8DEA6EB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9683E8-CFFC-DF53-1381-29953AF228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647555-B2CC-C181-B3E1-36CE5094CF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18754-CEDF-4818-B979-505AB976E845}" type="datetimeFigureOut">
              <a:rPr lang="en-US" smtClean="0"/>
              <a:t>10/2/2022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0191E2-BC40-7231-08B1-86E0F9E626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19D26-DF80-E6A8-FD04-F3D3CF9A2B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DE591-421D-4A97-891B-93CF2039F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567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3440F-8DDF-29DC-00CF-14F7BFEE9E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t"/>
          <a:lstStyle/>
          <a:p>
            <a:r>
              <a:rPr lang="en-US" dirty="0"/>
              <a:t>“Behind The Scenes”</a:t>
            </a:r>
            <a:br>
              <a:rPr lang="en-US" dirty="0"/>
            </a:br>
            <a:r>
              <a:rPr lang="en-US" sz="3000" dirty="0"/>
              <a:t>A Video Edit Reveal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F6C2FC-71EA-A8D7-001A-D1266F22F6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8408" y="3602038"/>
            <a:ext cx="11295184" cy="1655762"/>
          </a:xfrm>
        </p:spPr>
        <p:txBody>
          <a:bodyPr>
            <a:normAutofit/>
          </a:bodyPr>
          <a:lstStyle/>
          <a:p>
            <a:pPr algn="l"/>
            <a:r>
              <a:rPr lang="en-US" b="1" i="0" dirty="0">
                <a:effectLst/>
                <a:latin typeface="Roboto" panose="02000000000000000000" pitchFamily="2" charset="0"/>
              </a:rPr>
              <a:t>Video1: </a:t>
            </a:r>
            <a:r>
              <a:rPr lang="en-US" b="0" i="0" dirty="0">
                <a:effectLst/>
                <a:latin typeface="Roboto" panose="02000000000000000000" pitchFamily="2" charset="0"/>
              </a:rPr>
              <a:t>Couch Magic (How to take away the couch from your twin)</a:t>
            </a:r>
          </a:p>
          <a:p>
            <a:pPr algn="l"/>
            <a:r>
              <a:rPr lang="en-US" b="1" i="0" dirty="0">
                <a:effectLst/>
                <a:latin typeface="Roboto" panose="02000000000000000000" pitchFamily="2" charset="0"/>
              </a:rPr>
              <a:t>Video2: </a:t>
            </a:r>
            <a:r>
              <a:rPr lang="en-US" b="0" i="0" dirty="0">
                <a:effectLst/>
                <a:latin typeface="Roboto" panose="02000000000000000000" pitchFamily="2" charset="0"/>
              </a:rPr>
              <a:t>Goodnight Switch</a:t>
            </a:r>
          </a:p>
          <a:p>
            <a:pPr algn="l"/>
            <a:r>
              <a:rPr lang="en-US" b="1" i="0" dirty="0">
                <a:effectLst/>
                <a:latin typeface="Roboto" panose="02000000000000000000" pitchFamily="2" charset="0"/>
              </a:rPr>
              <a:t>Video3: </a:t>
            </a:r>
            <a:r>
              <a:rPr lang="en-US" b="0" i="0" dirty="0">
                <a:effectLst/>
                <a:latin typeface="Roboto" panose="02000000000000000000" pitchFamily="2" charset="0"/>
              </a:rPr>
              <a:t>Congratulations Manny #PacquiaoBroner</a:t>
            </a:r>
          </a:p>
        </p:txBody>
      </p:sp>
    </p:spTree>
    <p:extLst>
      <p:ext uri="{BB962C8B-B14F-4D97-AF65-F5344CB8AC3E}">
        <p14:creationId xmlns:p14="http://schemas.microsoft.com/office/powerpoint/2010/main" val="2723390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15EF4E7-01C4-4E92-6899-3C8B0E700A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390"/>
            <a:ext cx="8243916" cy="68156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4AAC454-A0DB-4772-78B7-2005C5F511B0}"/>
              </a:ext>
            </a:extLst>
          </p:cNvPr>
          <p:cNvSpPr txBox="1"/>
          <p:nvPr/>
        </p:nvSpPr>
        <p:spPr>
          <a:xfrm>
            <a:off x="1521069" y="5758961"/>
            <a:ext cx="124085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rgbClr val="FFFF00"/>
                </a:solidFill>
              </a:rPr>
              <a:t>VIDEO 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AEA096-D4DA-9DB5-203B-2B4856695E52}"/>
              </a:ext>
            </a:extLst>
          </p:cNvPr>
          <p:cNvSpPr txBox="1"/>
          <p:nvPr/>
        </p:nvSpPr>
        <p:spPr>
          <a:xfrm>
            <a:off x="140678" y="127346"/>
            <a:ext cx="124085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rgbClr val="FFFF00"/>
                </a:solidFill>
              </a:rPr>
              <a:t>VIDEO 2</a:t>
            </a:r>
          </a:p>
        </p:txBody>
      </p:sp>
    </p:spTree>
    <p:extLst>
      <p:ext uri="{BB962C8B-B14F-4D97-AF65-F5344CB8AC3E}">
        <p14:creationId xmlns:p14="http://schemas.microsoft.com/office/powerpoint/2010/main" val="952962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5B4AF6E-9E86-82B6-D3C3-714384CBB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8239191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C83B62-C9AD-0708-9578-EE25A8A6ECC3}"/>
              </a:ext>
            </a:extLst>
          </p:cNvPr>
          <p:cNvSpPr txBox="1"/>
          <p:nvPr/>
        </p:nvSpPr>
        <p:spPr>
          <a:xfrm>
            <a:off x="1248508" y="6075484"/>
            <a:ext cx="124085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rgbClr val="FFFF00"/>
                </a:solidFill>
              </a:rPr>
              <a:t>VIDEO 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F5345A-B49D-076E-7E2C-CEC381FFAB9B}"/>
              </a:ext>
            </a:extLst>
          </p:cNvPr>
          <p:cNvSpPr txBox="1"/>
          <p:nvPr/>
        </p:nvSpPr>
        <p:spPr>
          <a:xfrm>
            <a:off x="140678" y="127346"/>
            <a:ext cx="124085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rgbClr val="FFFF00"/>
                </a:solidFill>
              </a:rPr>
              <a:t>VIDEO 2</a:t>
            </a:r>
          </a:p>
        </p:txBody>
      </p:sp>
    </p:spTree>
    <p:extLst>
      <p:ext uri="{BB962C8B-B14F-4D97-AF65-F5344CB8AC3E}">
        <p14:creationId xmlns:p14="http://schemas.microsoft.com/office/powerpoint/2010/main" val="19982774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9784ED-8888-3297-9604-003D5D3169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3" y="-1"/>
            <a:ext cx="12174417" cy="6858255"/>
          </a:xfrm>
        </p:spPr>
      </p:pic>
    </p:spTree>
    <p:extLst>
      <p:ext uri="{BB962C8B-B14F-4D97-AF65-F5344CB8AC3E}">
        <p14:creationId xmlns:p14="http://schemas.microsoft.com/office/powerpoint/2010/main" val="19536619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91F6FF-06AD-61C0-7E85-0CF32512B0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73965" cy="6858000"/>
          </a:xfrm>
        </p:spPr>
      </p:pic>
    </p:spTree>
    <p:extLst>
      <p:ext uri="{BB962C8B-B14F-4D97-AF65-F5344CB8AC3E}">
        <p14:creationId xmlns:p14="http://schemas.microsoft.com/office/powerpoint/2010/main" val="35481052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236BE64-4AA1-5EC8-02FE-3EB2CCAC1984}"/>
              </a:ext>
            </a:extLst>
          </p:cNvPr>
          <p:cNvSpPr txBox="1"/>
          <p:nvPr/>
        </p:nvSpPr>
        <p:spPr>
          <a:xfrm>
            <a:off x="237392" y="351692"/>
            <a:ext cx="9765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TIPS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60D79-B62C-BBE3-293E-E298D8CF0AED}"/>
              </a:ext>
            </a:extLst>
          </p:cNvPr>
          <p:cNvSpPr txBox="1"/>
          <p:nvPr/>
        </p:nvSpPr>
        <p:spPr>
          <a:xfrm>
            <a:off x="277258" y="1015607"/>
            <a:ext cx="247439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/>
              <a:t>Use a tripod</a:t>
            </a:r>
          </a:p>
          <a:p>
            <a:pPr marL="342900" indent="-342900">
              <a:buAutoNum type="arabicPeriod"/>
            </a:pPr>
            <a:r>
              <a:rPr lang="en-US" sz="2800" dirty="0"/>
              <a:t>Framing</a:t>
            </a:r>
          </a:p>
          <a:p>
            <a:pPr marL="342900" indent="-342900">
              <a:buAutoNum type="arabicPeriod"/>
            </a:pPr>
            <a:r>
              <a:rPr lang="en-US" sz="2800" dirty="0"/>
              <a:t>Color grading</a:t>
            </a:r>
          </a:p>
          <a:p>
            <a:pPr marL="342900" indent="-342900">
              <a:buAutoNum type="arabicPeriod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342436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236BE64-4AA1-5EC8-02FE-3EB2CCAC1984}"/>
              </a:ext>
            </a:extLst>
          </p:cNvPr>
          <p:cNvSpPr txBox="1"/>
          <p:nvPr/>
        </p:nvSpPr>
        <p:spPr>
          <a:xfrm>
            <a:off x="237392" y="351692"/>
            <a:ext cx="1907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SHARING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60D79-B62C-BBE3-293E-E298D8CF0AED}"/>
              </a:ext>
            </a:extLst>
          </p:cNvPr>
          <p:cNvSpPr txBox="1"/>
          <p:nvPr/>
        </p:nvSpPr>
        <p:spPr>
          <a:xfrm>
            <a:off x="277258" y="1015607"/>
            <a:ext cx="294676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/>
              <a:t>MOST DIFFICULT</a:t>
            </a:r>
          </a:p>
          <a:p>
            <a:pPr marL="342900" indent="-342900">
              <a:buAutoNum type="arabicPeriod"/>
            </a:pPr>
            <a:r>
              <a:rPr lang="en-US" sz="2800" dirty="0"/>
              <a:t>ENJOYABLE</a:t>
            </a:r>
          </a:p>
          <a:p>
            <a:pPr marL="342900" indent="-342900">
              <a:buAutoNum type="arabicPeriod"/>
            </a:pPr>
            <a:r>
              <a:rPr lang="en-US" sz="2800" dirty="0"/>
              <a:t>DISLIKE</a:t>
            </a:r>
          </a:p>
          <a:p>
            <a:pPr marL="342900" indent="-342900">
              <a:buAutoNum type="arabicPeriod"/>
            </a:pPr>
            <a:endParaRPr lang="en-US" sz="2800" dirty="0"/>
          </a:p>
          <a:p>
            <a:pPr marL="342900" indent="-342900">
              <a:buAutoNum type="arabicPeriod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83570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358AC0-4094-1FBF-5AF3-E7E383A1E0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" y="0"/>
            <a:ext cx="12173964" cy="6858000"/>
          </a:xfrm>
        </p:spPr>
      </p:pic>
    </p:spTree>
    <p:extLst>
      <p:ext uri="{BB962C8B-B14F-4D97-AF65-F5344CB8AC3E}">
        <p14:creationId xmlns:p14="http://schemas.microsoft.com/office/powerpoint/2010/main" val="1475238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9784ED-8888-3297-9604-003D5D3169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3" y="-1"/>
            <a:ext cx="12174417" cy="6858255"/>
          </a:xfrm>
        </p:spPr>
      </p:pic>
    </p:spTree>
    <p:extLst>
      <p:ext uri="{BB962C8B-B14F-4D97-AF65-F5344CB8AC3E}">
        <p14:creationId xmlns:p14="http://schemas.microsoft.com/office/powerpoint/2010/main" val="1949296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91F6FF-06AD-61C0-7E85-0CF32512B0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73965" cy="6858000"/>
          </a:xfrm>
        </p:spPr>
      </p:pic>
    </p:spTree>
    <p:extLst>
      <p:ext uri="{BB962C8B-B14F-4D97-AF65-F5344CB8AC3E}">
        <p14:creationId xmlns:p14="http://schemas.microsoft.com/office/powerpoint/2010/main" val="2922733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F223B-EAC9-8269-BE89-93C3E863D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Edit Reveal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29322-C023-1392-DE54-C6C4211F8C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374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A1D0104-4C48-3713-910E-09692E370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9027" y="875384"/>
            <a:ext cx="6331879" cy="3621993"/>
          </a:xfrm>
          <a:prstGeom prst="rect">
            <a:avLst/>
          </a:prstGeom>
        </p:spPr>
      </p:pic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7F4605F6-0622-12C9-9EBD-84F5785538F6}"/>
              </a:ext>
            </a:extLst>
          </p:cNvPr>
          <p:cNvSpPr/>
          <p:nvPr/>
        </p:nvSpPr>
        <p:spPr>
          <a:xfrm>
            <a:off x="202223" y="4783016"/>
            <a:ext cx="2734408" cy="1872761"/>
          </a:xfrm>
          <a:prstGeom prst="wedgeRectCallout">
            <a:avLst>
              <a:gd name="adj1" fmla="val 63732"/>
              <a:gd name="adj2" fmla="val -1778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Image 1:</a:t>
            </a:r>
          </a:p>
          <a:p>
            <a:r>
              <a:rPr lang="en-US" dirty="0"/>
              <a:t>The human face (Eyes, ears, nose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3D5374E2-BD06-60A4-7556-A773F58F798C}"/>
              </a:ext>
            </a:extLst>
          </p:cNvPr>
          <p:cNvSpPr/>
          <p:nvPr/>
        </p:nvSpPr>
        <p:spPr>
          <a:xfrm>
            <a:off x="8915400" y="4783016"/>
            <a:ext cx="2734408" cy="1872761"/>
          </a:xfrm>
          <a:prstGeom prst="wedgeRectCallout">
            <a:avLst>
              <a:gd name="adj1" fmla="val -84499"/>
              <a:gd name="adj2" fmla="val -12388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Image 2:</a:t>
            </a:r>
          </a:p>
          <a:p>
            <a:r>
              <a:rPr lang="en-US" dirty="0"/>
              <a:t>The string “TEXT”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9044DC-CC13-6875-8BCA-7EBB05F4DB64}"/>
              </a:ext>
            </a:extLst>
          </p:cNvPr>
          <p:cNvSpPr txBox="1"/>
          <p:nvPr/>
        </p:nvSpPr>
        <p:spPr>
          <a:xfrm>
            <a:off x="4616486" y="105943"/>
            <a:ext cx="24769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MASKING</a:t>
            </a:r>
          </a:p>
        </p:txBody>
      </p:sp>
    </p:spTree>
    <p:extLst>
      <p:ext uri="{BB962C8B-B14F-4D97-AF65-F5344CB8AC3E}">
        <p14:creationId xmlns:p14="http://schemas.microsoft.com/office/powerpoint/2010/main" val="2377315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8A987AAB-38F2-A07C-0135-2A5F12073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220808" cy="686826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094401F-CADD-B306-B230-0F6C407027C7}"/>
              </a:ext>
            </a:extLst>
          </p:cNvPr>
          <p:cNvSpPr txBox="1"/>
          <p:nvPr/>
        </p:nvSpPr>
        <p:spPr>
          <a:xfrm>
            <a:off x="334108" y="5776546"/>
            <a:ext cx="124085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rgbClr val="FFFF00"/>
                </a:solidFill>
              </a:rPr>
              <a:t>VIDEO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6726B4-2824-55E2-0F3A-A298EFBBF96E}"/>
              </a:ext>
            </a:extLst>
          </p:cNvPr>
          <p:cNvSpPr txBox="1"/>
          <p:nvPr/>
        </p:nvSpPr>
        <p:spPr>
          <a:xfrm>
            <a:off x="140678" y="127346"/>
            <a:ext cx="124085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rgbClr val="FFFF00"/>
                </a:solidFill>
              </a:rPr>
              <a:t>VIDEO 2</a:t>
            </a:r>
          </a:p>
        </p:txBody>
      </p:sp>
    </p:spTree>
    <p:extLst>
      <p:ext uri="{BB962C8B-B14F-4D97-AF65-F5344CB8AC3E}">
        <p14:creationId xmlns:p14="http://schemas.microsoft.com/office/powerpoint/2010/main" val="1495607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E3E6101-CE52-AE5E-8626-E01C3BFCD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294731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A67195-7D56-E815-E192-46BED84BE5D1}"/>
              </a:ext>
            </a:extLst>
          </p:cNvPr>
          <p:cNvSpPr txBox="1"/>
          <p:nvPr/>
        </p:nvSpPr>
        <p:spPr>
          <a:xfrm>
            <a:off x="334108" y="5776546"/>
            <a:ext cx="124085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rgbClr val="FFFF00"/>
                </a:solidFill>
              </a:rPr>
              <a:t>VIDEO 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E35A6F-8063-8360-D6CF-453095D96BD2}"/>
              </a:ext>
            </a:extLst>
          </p:cNvPr>
          <p:cNvSpPr txBox="1"/>
          <p:nvPr/>
        </p:nvSpPr>
        <p:spPr>
          <a:xfrm>
            <a:off x="140678" y="127346"/>
            <a:ext cx="124085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rgbClr val="FFFF00"/>
                </a:solidFill>
              </a:rPr>
              <a:t>VIDEO 2</a:t>
            </a:r>
          </a:p>
        </p:txBody>
      </p:sp>
    </p:spTree>
    <p:extLst>
      <p:ext uri="{BB962C8B-B14F-4D97-AF65-F5344CB8AC3E}">
        <p14:creationId xmlns:p14="http://schemas.microsoft.com/office/powerpoint/2010/main" val="21283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17E5F4E-E8E4-396B-2769-1CD53A61D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28392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CE68A1D-7FCF-DB6B-9E1E-3EF1077787ED}"/>
              </a:ext>
            </a:extLst>
          </p:cNvPr>
          <p:cNvSpPr txBox="1"/>
          <p:nvPr/>
        </p:nvSpPr>
        <p:spPr>
          <a:xfrm>
            <a:off x="518746" y="5723793"/>
            <a:ext cx="124085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rgbClr val="FFFF00"/>
                </a:solidFill>
              </a:rPr>
              <a:t>VIDEO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03E255-F6C9-951F-9130-5BF2F35604B3}"/>
              </a:ext>
            </a:extLst>
          </p:cNvPr>
          <p:cNvSpPr txBox="1"/>
          <p:nvPr/>
        </p:nvSpPr>
        <p:spPr>
          <a:xfrm>
            <a:off x="325316" y="74593"/>
            <a:ext cx="124085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rgbClr val="FFFF00"/>
                </a:solidFill>
              </a:rPr>
              <a:t>VIDEO 2</a:t>
            </a:r>
          </a:p>
        </p:txBody>
      </p:sp>
    </p:spTree>
    <p:extLst>
      <p:ext uri="{BB962C8B-B14F-4D97-AF65-F5344CB8AC3E}">
        <p14:creationId xmlns:p14="http://schemas.microsoft.com/office/powerpoint/2010/main" val="2363748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110</Words>
  <Application>Microsoft Office PowerPoint</Application>
  <PresentationFormat>Widescreen</PresentationFormat>
  <Paragraphs>32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Roboto</vt:lpstr>
      <vt:lpstr>Office Theme</vt:lpstr>
      <vt:lpstr>“Behind The Scenes” A Video Edit Reveal</vt:lpstr>
      <vt:lpstr>PowerPoint Presentation</vt:lpstr>
      <vt:lpstr>PowerPoint Presentation</vt:lpstr>
      <vt:lpstr>PowerPoint Presentation</vt:lpstr>
      <vt:lpstr>Video Edit Reveal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Behind The Scenes</dc:title>
  <dc:creator>Jonas Calaycay</dc:creator>
  <cp:lastModifiedBy>Jonas Calaycay</cp:lastModifiedBy>
  <cp:revision>19</cp:revision>
  <dcterms:created xsi:type="dcterms:W3CDTF">2022-10-02T10:22:30Z</dcterms:created>
  <dcterms:modified xsi:type="dcterms:W3CDTF">2022-10-02T13:25:27Z</dcterms:modified>
</cp:coreProperties>
</file>

<file path=docProps/thumbnail.jpeg>
</file>